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3" r:id="rId2"/>
    <p:sldId id="282" r:id="rId3"/>
    <p:sldId id="28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andex.by/imag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ds03.infourok.ru/uploads/ex/102c/0003929b-e63e7bb6/img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8643998" cy="6500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avatars.mds.yandex.net/get-pdb/1515103/34a7001a-4564-4e00-9752-a503b5d13020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8486760" cy="6572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183880" cy="1051560"/>
          </a:xfrm>
        </p:spPr>
        <p:txBody>
          <a:bodyPr/>
          <a:lstStyle/>
          <a:p>
            <a:r>
              <a:rPr lang="be-BY" dirty="0" smtClean="0"/>
              <a:t>Крыніцы ілюстрацый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2920" y="1285860"/>
            <a:ext cx="8183880" cy="3432444"/>
          </a:xfrm>
        </p:spPr>
        <p:txBody>
          <a:bodyPr/>
          <a:lstStyle/>
          <a:p>
            <a:r>
              <a:rPr lang="be-BY" dirty="0" smtClean="0"/>
              <a:t>Ілюстрацыі для прэзентацыі ўзяты з </a:t>
            </a:r>
            <a:r>
              <a:rPr lang="en-US" dirty="0" smtClean="0">
                <a:hlinkClick r:id="rId2"/>
              </a:rPr>
              <a:t>https://yandex.by/images</a:t>
            </a:r>
            <a:endParaRPr lang="be-BY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246</TotalTime>
  <Words>10</Words>
  <Application>Microsoft Office PowerPoint</Application>
  <PresentationFormat>Экран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Слайд 1</vt:lpstr>
      <vt:lpstr>Слайд 2</vt:lpstr>
      <vt:lpstr>Крыніцы ілюстрацый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Пользователь Windows</cp:lastModifiedBy>
  <cp:revision>27</cp:revision>
  <dcterms:created xsi:type="dcterms:W3CDTF">2018-02-21T19:02:12Z</dcterms:created>
  <dcterms:modified xsi:type="dcterms:W3CDTF">2019-05-26T10:43:20Z</dcterms:modified>
</cp:coreProperties>
</file>